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12"/>
  </p:notesMasterIdLst>
  <p:sldIdLst>
    <p:sldId id="276" r:id="rId2"/>
    <p:sldId id="270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1C54E-353B-4F14-887B-36BF65B9811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0C977-3203-4F58-A2E7-49EC0F7B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3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0C977-3203-4F58-A2E7-49EC0F7B6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5FFF09C-02A8-410D-80ED-F3CCCC56DFEA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4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7786-9D81-4592-AC5C-24007393A0FA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4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3D9D-E996-4992-837A-3454580C559D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D9A-4A4E-4E81-AEFB-1FCE0C7A6F94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A8BF-CC1B-4D3C-A84A-FB453CF7075B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9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8664-E1AB-4935-A37F-8EEFC5C57D66}" type="datetime1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4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06C3-4316-44B7-97C1-12F981D68D64}" type="datetime1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1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FF2C61-32A4-4627-89C2-2512C166DC98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4EBD82A-0904-464F-820C-CEF9323B0D48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D820-8345-4737-B912-F69D707FF0C0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CF0D-AC3C-4844-9694-9B8D3167F2F0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AF8A-FF82-4018-A259-7D7255CBCA08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4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7A76-1E9B-4ED4-97F9-B08F48C4A70E}" type="datetime1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3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6D15-419E-49E3-BF2C-B01994BF9826}" type="datetime1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5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8BC-D0C9-4F74-81FF-304CC110E969}" type="datetime1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5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DD5F-B8F2-48DD-8462-420074755DC4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8E95-A02F-4E77-B498-D3442E800DF7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0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D2A97EE-F209-4920-895B-BC320FB060B9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BE2D43-B661-49BB-9A27-A0DF7A9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5">
                <a:lumMod val="50000"/>
              </a:schemeClr>
            </a:gs>
            <a:gs pos="100000">
              <a:schemeClr val="accent1">
                <a:lumMod val="5000"/>
                <a:lumOff val="95000"/>
              </a:schemeClr>
            </a:gs>
            <a:gs pos="27000">
              <a:schemeClr val="accent6">
                <a:lumMod val="50000"/>
              </a:schemeClr>
            </a:gs>
            <a:gs pos="68000">
              <a:srgbClr val="B57E9A"/>
            </a:gs>
            <a:gs pos="92000">
              <a:schemeClr val="accent6">
                <a:lumMod val="75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90" y="1680632"/>
            <a:ext cx="6986324" cy="5177368"/>
          </a:xfrm>
          <a:prstGeom prst="rect">
            <a:avLst/>
          </a:prstGeom>
          <a:noFill/>
          <a:effectLst>
            <a:outerShdw blurRad="50800" dist="38100" dir="5400000" algn="t" rotWithShape="0">
              <a:schemeClr val="accent6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8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2D43-B661-49BB-9A27-A0DF7A94FCA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8" y="0"/>
            <a:ext cx="12192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7114" y="3225969"/>
            <a:ext cx="50401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 for Attention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4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عنوان طرح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34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31" y="451581"/>
            <a:ext cx="10058400" cy="1233999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ضرورت اجرای </a:t>
            </a:r>
            <a:r>
              <a:rPr lang="fa-IR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طرح</a:t>
            </a:r>
            <a:r>
              <a:rPr lang="en-US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18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( </a:t>
            </a:r>
            <a:r>
              <a:rPr lang="fa-IR" sz="1800" b="1" dirty="0">
                <a:solidFill>
                  <a:schemeClr val="bg1"/>
                </a:solidFill>
                <a:cs typeface="B Titr" panose="00000700000000000000" pitchFamily="2" charset="-78"/>
              </a:rPr>
              <a:t>توجیه علمی، اقتصادی و فنی) </a:t>
            </a:r>
            <a:endParaRPr lang="en-US" sz="3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46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7846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پیشینه تحقیقات مجری در رابطه با موضوع</a:t>
            </a:r>
            <a:endParaRPr lang="en-US" sz="3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37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996971"/>
            <a:ext cx="8481776" cy="67213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تحلیل </a:t>
            </a:r>
            <a:r>
              <a:rPr lang="ar-SA" sz="3200" b="1" dirty="0">
                <a:solidFill>
                  <a:schemeClr val="bg1"/>
                </a:solidFill>
                <a:cs typeface="B Titr" panose="00000700000000000000" pitchFamily="2" charset="-78"/>
              </a:rPr>
              <a:t>بازار </a:t>
            </a:r>
            <a:r>
              <a:rPr lang="en-US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2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(</a:t>
            </a:r>
            <a:r>
              <a:rPr lang="fa-IR" sz="2200" b="1" dirty="0">
                <a:solidFill>
                  <a:schemeClr val="bg1"/>
                </a:solidFill>
                <a:cs typeface="B Titr" panose="00000700000000000000" pitchFamily="2" charset="-78"/>
              </a:rPr>
              <a:t>تقاضای فعلی و آتی)</a:t>
            </a:r>
            <a:endParaRPr lang="en-US" sz="27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46593"/>
            <a:ext cx="10058400" cy="382560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65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cs typeface="B Titr" panose="00000700000000000000" pitchFamily="2" charset="-78"/>
              </a:rPr>
              <a:t>تحلیل </a:t>
            </a:r>
            <a:r>
              <a:rPr lang="ar-SA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بازار</a:t>
            </a:r>
            <a:r>
              <a:rPr lang="en-US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(</a:t>
            </a:r>
            <a:r>
              <a:rPr lang="fa-IR" sz="2000" b="1" dirty="0">
                <a:solidFill>
                  <a:schemeClr val="bg1"/>
                </a:solidFill>
                <a:cs typeface="B Titr" panose="00000700000000000000" pitchFamily="2" charset="-78"/>
              </a:rPr>
              <a:t>رقبای داخلی </a:t>
            </a:r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/ خارجی/ </a:t>
            </a:r>
            <a:r>
              <a:rPr lang="fa-IR" sz="2000" b="1" dirty="0">
                <a:solidFill>
                  <a:schemeClr val="bg1"/>
                </a:solidFill>
                <a:cs typeface="B Titr" panose="00000700000000000000" pitchFamily="2" charset="-78"/>
              </a:rPr>
              <a:t>وارد کنندگان)</a:t>
            </a:r>
            <a:endParaRPr lang="en-US" sz="20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63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SA" sz="3200" b="1" dirty="0">
                <a:solidFill>
                  <a:schemeClr val="bg1"/>
                </a:solidFill>
                <a:cs typeface="B Titr" panose="00000700000000000000" pitchFamily="2" charset="-78"/>
              </a:rPr>
              <a:t>تحلیل </a:t>
            </a:r>
            <a:r>
              <a:rPr lang="ar-SA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بازار</a:t>
            </a:r>
            <a:r>
              <a:rPr lang="en-US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2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(</a:t>
            </a:r>
            <a:r>
              <a:rPr lang="fa-IR" sz="2200" b="1" dirty="0">
                <a:solidFill>
                  <a:schemeClr val="bg1"/>
                </a:solidFill>
                <a:cs typeface="B Titr" panose="00000700000000000000" pitchFamily="2" charset="-78"/>
              </a:rPr>
              <a:t>سهم بازار داخلی/ ظرفیت های صادرات)</a:t>
            </a:r>
            <a:endParaRPr lang="en-US" sz="2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84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ریسک های اقتصادی/ قانونی</a:t>
            </a:r>
            <a:endParaRPr lang="en-US" sz="3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71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>
                <a:solidFill>
                  <a:schemeClr val="bg1"/>
                </a:solidFill>
                <a:cs typeface="B Titr" panose="00000700000000000000" pitchFamily="2" charset="-78"/>
              </a:rPr>
              <a:t>روش اجرا به طور خلاصه</a:t>
            </a:r>
            <a:endParaRPr lang="en-US" sz="3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49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F9C5E0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307</TotalTime>
  <Words>41</Words>
  <Application>Microsoft Office PowerPoint</Application>
  <PresentationFormat>Widescreen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Titr</vt:lpstr>
      <vt:lpstr>Calibri</vt:lpstr>
      <vt:lpstr>Century Gothic</vt:lpstr>
      <vt:lpstr>Wingdings 3</vt:lpstr>
      <vt:lpstr>Ion Boardroom</vt:lpstr>
      <vt:lpstr>PowerPoint Presentation</vt:lpstr>
      <vt:lpstr>عنوان طرح</vt:lpstr>
      <vt:lpstr>ضرورت اجرای طرح ( توجیه علمی، اقتصادی و فنی) </vt:lpstr>
      <vt:lpstr>پیشینه تحقیقات مجری در رابطه با موضوع</vt:lpstr>
      <vt:lpstr>تحلیل بازار  (تقاضای فعلی و آتی)</vt:lpstr>
      <vt:lpstr>تحلیل بازار (رقبای داخلی / خارجی/ وارد کنندگان)</vt:lpstr>
      <vt:lpstr>تحلیل بازار (سهم بازار داخلی/ ظرفیت های صادرات)</vt:lpstr>
      <vt:lpstr>ریسک های اقتصادی/ قانونی</vt:lpstr>
      <vt:lpstr>روش اجرا به طور خلاصه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طرح:</dc:title>
  <dc:creator>GIGABYTE</dc:creator>
  <cp:lastModifiedBy>GIGABYTE</cp:lastModifiedBy>
  <cp:revision>39</cp:revision>
  <dcterms:created xsi:type="dcterms:W3CDTF">2020-05-18T07:10:50Z</dcterms:created>
  <dcterms:modified xsi:type="dcterms:W3CDTF">2020-05-27T04:27:11Z</dcterms:modified>
</cp:coreProperties>
</file>