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93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5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24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1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7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EF12-0DE6-40AF-9CA3-4E81A332C48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18C484-74CB-4452-8CC6-5B43BCF55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9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shafa33.i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بسم الله الرحمن الرحیم (معنی، تفسیر، ریشه و خواص) | ستاره">
            <a:extLst>
              <a:ext uri="{FF2B5EF4-FFF2-40B4-BE49-F238E27FC236}">
                <a16:creationId xmlns:a16="http://schemas.microsoft.com/office/drawing/2014/main" id="{B5BB9041-6508-ADF7-0C95-CD25767B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15" y="1843304"/>
            <a:ext cx="4333461" cy="28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8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F2534-CA78-B8C3-15C1-145BB82A4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26344"/>
            <a:ext cx="8596312" cy="4835425"/>
          </a:xfrm>
        </p:spPr>
      </p:pic>
    </p:spTree>
    <p:extLst>
      <p:ext uri="{BB962C8B-B14F-4D97-AF65-F5344CB8AC3E}">
        <p14:creationId xmlns:p14="http://schemas.microsoft.com/office/powerpoint/2010/main" val="336141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6E34-0574-CEC0-37E3-E8EE7927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Koodak" panose="00000700000000000000" pitchFamily="2" charset="-78"/>
              </a:rPr>
              <a:t>پرتال جامع پرونده الکترونیکی بیماران</a:t>
            </a:r>
            <a:endParaRPr lang="en-US" dirty="0">
              <a:cs typeface="B Koodak" panose="00000700000000000000" pitchFamily="2" charset="-78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34E7E1D-8671-89F6-4FB6-85C742450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85891"/>
              </p:ext>
            </p:extLst>
          </p:nvPr>
        </p:nvGraphicFramePr>
        <p:xfrm>
          <a:off x="2518030" y="2200940"/>
          <a:ext cx="4894009" cy="3337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80879">
                  <a:extLst>
                    <a:ext uri="{9D8B030D-6E8A-4147-A177-3AD203B41FA5}">
                      <a16:colId xmlns:a16="http://schemas.microsoft.com/office/drawing/2014/main" val="2508616878"/>
                    </a:ext>
                  </a:extLst>
                </a:gridCol>
                <a:gridCol w="3713130">
                  <a:extLst>
                    <a:ext uri="{9D8B030D-6E8A-4147-A177-3AD203B41FA5}">
                      <a16:colId xmlns:a16="http://schemas.microsoft.com/office/drawing/2014/main" val="3387190638"/>
                    </a:ext>
                  </a:extLst>
                </a:gridCol>
              </a:tblGrid>
              <a:tr h="308344">
                <a:tc gridSpan="2"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98115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نام شرکت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نوین درمانگران آلا اصفهان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3361925572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تاريخ ثبت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۱۸/۰۲/۱۳۹۵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3163771266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شماره ثبت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۵۶۱۴۱‍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1139509172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شناسه ملي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۱۴۰۰۵۸۲۷۰۱۱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1097896306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ساختار حقوقي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سهامی خاص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346776602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وضعيت شرکت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فعال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649185276"/>
                  </a:ext>
                </a:extLst>
              </a:tr>
              <a:tr h="180918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نوع فعاليت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خصوصی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1901371003"/>
                  </a:ext>
                </a:extLst>
              </a:tr>
              <a:tr h="187363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زمينه فعاليت شرکت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صادرات – واردات – تولید نرم افزار های درمانی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351900297"/>
                  </a:ext>
                </a:extLst>
              </a:tr>
              <a:tr h="330716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اقامتگاه قانوني شرکت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چهار را ه قصر – مجتمع قصر – طبقه پنج واحد ۱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2870702831"/>
                  </a:ext>
                </a:extLst>
              </a:tr>
              <a:tr h="187363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نام مديرعامل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محمد وفادار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449193788"/>
                  </a:ext>
                </a:extLst>
              </a:tr>
              <a:tr h="187363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نشاني پايگاه اينترنتي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Koodak" panose="00000700000000000000" pitchFamily="2" charset="-78"/>
                        </a:rPr>
                        <a:t>Shafa33.ir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490013648"/>
                  </a:ext>
                </a:extLst>
              </a:tr>
              <a:tr h="330716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نشاني پست الکترونيک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u="sng" dirty="0">
                          <a:solidFill>
                            <a:schemeClr val="tx2"/>
                          </a:solidFill>
                          <a:effectLst/>
                          <a:cs typeface="B Koodak" panose="00000700000000000000" pitchFamily="2" charset="-78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info@shafa33.ir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808601149"/>
                  </a:ext>
                </a:extLst>
              </a:tr>
              <a:tr h="214063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ايده محوري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1623163897"/>
                  </a:ext>
                </a:extLst>
              </a:tr>
              <a:tr h="241224"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محصولات نهايي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tc>
                  <a:txBody>
                    <a:bodyPr/>
                    <a:lstStyle/>
                    <a:p>
                      <a:pPr marL="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017" marR="59017" marT="0" marB="0" anchor="ctr"/>
                </a:tc>
                <a:extLst>
                  <a:ext uri="{0D108BD9-81ED-4DB2-BD59-A6C34878D82A}">
                    <a16:rowId xmlns:a16="http://schemas.microsoft.com/office/drawing/2014/main" val="166716303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ED804DE-7B9E-1E50-D4FB-DAFBFC86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4" y="1645749"/>
            <a:ext cx="1226288" cy="7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6E814-CDA8-BC17-9A0F-A9DB6947E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10469"/>
            <a:ext cx="8596312" cy="5537168"/>
          </a:xfrm>
        </p:spPr>
      </p:pic>
    </p:spTree>
    <p:extLst>
      <p:ext uri="{BB962C8B-B14F-4D97-AF65-F5344CB8AC3E}">
        <p14:creationId xmlns:p14="http://schemas.microsoft.com/office/powerpoint/2010/main" val="386651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A4171-E4CD-56E1-1455-2C5F9ECFC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00150"/>
            <a:ext cx="8596312" cy="4835425"/>
          </a:xfrm>
        </p:spPr>
      </p:pic>
    </p:spTree>
    <p:extLst>
      <p:ext uri="{BB962C8B-B14F-4D97-AF65-F5344CB8AC3E}">
        <p14:creationId xmlns:p14="http://schemas.microsoft.com/office/powerpoint/2010/main" val="161943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1A6AD-4685-5B6A-C129-ACBAF9FE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05706"/>
            <a:ext cx="8596312" cy="4835425"/>
          </a:xfrm>
        </p:spPr>
      </p:pic>
    </p:spTree>
    <p:extLst>
      <p:ext uri="{BB962C8B-B14F-4D97-AF65-F5344CB8AC3E}">
        <p14:creationId xmlns:p14="http://schemas.microsoft.com/office/powerpoint/2010/main" val="391780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4CC78-E836-8C46-4FA9-07829E951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69206"/>
            <a:ext cx="8596312" cy="4835425"/>
          </a:xfrm>
        </p:spPr>
      </p:pic>
    </p:spTree>
    <p:extLst>
      <p:ext uri="{BB962C8B-B14F-4D97-AF65-F5344CB8AC3E}">
        <p14:creationId xmlns:p14="http://schemas.microsoft.com/office/powerpoint/2010/main" val="117222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0251C3-73CB-4CC0-F1F1-9F84E424F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890637"/>
            <a:ext cx="8596312" cy="5329410"/>
          </a:xfrm>
        </p:spPr>
      </p:pic>
    </p:spTree>
    <p:extLst>
      <p:ext uri="{BB962C8B-B14F-4D97-AF65-F5344CB8AC3E}">
        <p14:creationId xmlns:p14="http://schemas.microsoft.com/office/powerpoint/2010/main" val="387917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0E19C-A993-5443-9B0B-6340A75EC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31" y="447016"/>
            <a:ext cx="8352264" cy="5574642"/>
          </a:xfrm>
        </p:spPr>
      </p:pic>
    </p:spTree>
    <p:extLst>
      <p:ext uri="{BB962C8B-B14F-4D97-AF65-F5344CB8AC3E}">
        <p14:creationId xmlns:p14="http://schemas.microsoft.com/office/powerpoint/2010/main" val="141163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3F200D-0739-8B78-735C-5AB3A5E5E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301083"/>
            <a:ext cx="8733766" cy="5843239"/>
          </a:xfrm>
        </p:spPr>
      </p:pic>
    </p:spTree>
    <p:extLst>
      <p:ext uri="{BB962C8B-B14F-4D97-AF65-F5344CB8AC3E}">
        <p14:creationId xmlns:p14="http://schemas.microsoft.com/office/powerpoint/2010/main" val="37313307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25</TotalTime>
  <Words>81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Koodak</vt:lpstr>
      <vt:lpstr>Calibri</vt:lpstr>
      <vt:lpstr>Trebuchet MS</vt:lpstr>
      <vt:lpstr>Wingdings 3</vt:lpstr>
      <vt:lpstr>Facet</vt:lpstr>
      <vt:lpstr>PowerPoint Presentation</vt:lpstr>
      <vt:lpstr>پرتال جامع پرونده الکترونیکی بیماران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MabnaCoUser</dc:creator>
  <cp:lastModifiedBy>MabnaCoUser</cp:lastModifiedBy>
  <cp:revision>4</cp:revision>
  <dcterms:created xsi:type="dcterms:W3CDTF">2022-09-03T07:10:00Z</dcterms:created>
  <dcterms:modified xsi:type="dcterms:W3CDTF">2022-09-03T07:40:10Z</dcterms:modified>
</cp:coreProperties>
</file>